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0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Intäktsströmmar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7E6FE3-3646-4808-B63B-1C718A3D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A4372DE-4234-496F-8607-EAFB7FA0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är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Anställda, inhyrda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Kunden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Slutanvändarna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Key Suppliers?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Ägarna av servern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Marknadsföringsplattformar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Vilka key resources kräver vår: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Value Proposition?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Datorer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Eventuell konsultering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Distributionskanal?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Marknadsföringsplattformar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Intäkter?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Prenumerationstjänst</a:t>
            </a:r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143</Words>
  <Application>Microsoft Macintosh PowerPoint</Application>
  <PresentationFormat>Bredbild</PresentationFormat>
  <Paragraphs>63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Filip Sjövall</cp:lastModifiedBy>
  <cp:revision>20</cp:revision>
  <dcterms:created xsi:type="dcterms:W3CDTF">2021-11-16T11:24:58Z</dcterms:created>
  <dcterms:modified xsi:type="dcterms:W3CDTF">2021-12-15T10:55:46Z</dcterms:modified>
</cp:coreProperties>
</file>